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2610"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F8A5DCA-530C-4DB2-8503-14534048BEF9}" type="datetimeFigureOut">
              <a:rPr lang="en-US" smtClean="0"/>
              <a:t>2/22/2013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A5949F0-F54E-46B2-9AE5-34372FF9AE2F}" type="slidenum">
              <a:rPr lang="en-US" smtClean="0"/>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A5DCA-530C-4DB2-8503-14534048BEF9}"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949F0-F54E-46B2-9AE5-34372FF9AE2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8A5DCA-530C-4DB2-8503-14534048BEF9}"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949F0-F54E-46B2-9AE5-34372FF9AE2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F8A5DCA-530C-4DB2-8503-14534048BEF9}" type="datetimeFigureOut">
              <a:rPr lang="en-US" smtClean="0"/>
              <a:t>2/22/2013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5949F0-F54E-46B2-9AE5-34372FF9AE2F}" type="slidenum">
              <a:rPr lang="en-US" smtClean="0"/>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8A5DCA-530C-4DB2-8503-14534048BEF9}" type="datetimeFigureOut">
              <a:rPr lang="en-US" smtClean="0"/>
              <a:t>2/22/2013</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7A5949F0-F54E-46B2-9AE5-34372FF9AE2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F8A5DCA-530C-4DB2-8503-14534048BEF9}"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949F0-F54E-46B2-9AE5-34372FF9AE2F}" type="slidenum">
              <a:rPr lang="en-US" smtClean="0"/>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F8A5DCA-530C-4DB2-8503-14534048BEF9}" type="datetimeFigureOut">
              <a:rPr lang="en-US" smtClean="0"/>
              <a:t>2/22/2013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5949F0-F54E-46B2-9AE5-34372FF9AE2F}" type="slidenum">
              <a:rPr lang="en-US" smtClean="0"/>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F8A5DCA-530C-4DB2-8503-14534048BEF9}" type="datetimeFigureOut">
              <a:rPr lang="en-US" smtClean="0"/>
              <a:t>2/22/2013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5949F0-F54E-46B2-9AE5-34372FF9AE2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A5DCA-530C-4DB2-8503-14534048BEF9}" type="datetimeFigureOut">
              <a:rPr lang="en-US" smtClean="0"/>
              <a:t>2/22/2013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5949F0-F54E-46B2-9AE5-34372FF9AE2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8A5DCA-530C-4DB2-8503-14534048BEF9}" type="datetimeFigureOut">
              <a:rPr lang="en-US" smtClean="0"/>
              <a:t>2/22/2013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5949F0-F54E-46B2-9AE5-34372FF9AE2F}" type="slidenum">
              <a:rPr lang="en-US" smtClean="0"/>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F8A5DCA-530C-4DB2-8503-14534048BEF9}" type="datetimeFigureOut">
              <a:rPr lang="en-US" smtClean="0"/>
              <a:t>2/22/2013</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7A5949F0-F54E-46B2-9AE5-34372FF9AE2F}" type="slidenum">
              <a:rPr lang="en-US" smtClean="0"/>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BF8A5DCA-530C-4DB2-8503-14534048BEF9}" type="datetimeFigureOut">
              <a:rPr lang="en-US" smtClean="0"/>
              <a:t>2/22/2013</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A5949F0-F54E-46B2-9AE5-34372FF9AE2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wholeliving.com/recipe/strawberry-muffins?rsc=lpg_eat-well_recirculatio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Power Foods</a:t>
            </a:r>
            <a:endParaRPr lang="en-US" sz="7200" dirty="0"/>
          </a:p>
        </p:txBody>
      </p:sp>
    </p:spTree>
    <p:extLst>
      <p:ext uri="{BB962C8B-B14F-4D97-AF65-F5344CB8AC3E}">
        <p14:creationId xmlns:p14="http://schemas.microsoft.com/office/powerpoint/2010/main" val="165025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81000"/>
            <a:ext cx="6343650" cy="8279190"/>
          </a:xfrm>
          <a:prstGeom prst="rect">
            <a:avLst/>
          </a:prstGeom>
        </p:spPr>
        <p:txBody>
          <a:bodyPr wrap="square">
            <a:spAutoFit/>
          </a:bodyPr>
          <a:lstStyle/>
          <a:p>
            <a:pPr algn="ctr"/>
            <a:r>
              <a:rPr lang="en-US" sz="3200" b="1" dirty="0" smtClean="0"/>
              <a:t>Strawberries</a:t>
            </a:r>
            <a:endParaRPr lang="en-US" sz="3200" dirty="0" smtClean="0"/>
          </a:p>
          <a:p>
            <a:r>
              <a:rPr lang="en-US" sz="1400" dirty="0" smtClean="0"/>
              <a:t>Power foods do more than satisfy the stomach. While the flavors and textures are enjoyable, these foods boast the added benefits of fighting cancer, heart disease, and osteoporosis -- and they keep you in optimum health for decades to come. Strawberries rival citrus fruits for vitamin C content, and they're packed with antioxidants, too.</a:t>
            </a:r>
          </a:p>
          <a:p>
            <a:r>
              <a:rPr lang="en-US" sz="1400" dirty="0" smtClean="0"/>
              <a:t/>
            </a:r>
            <a:br>
              <a:rPr lang="en-US" sz="1400" dirty="0" smtClean="0"/>
            </a:br>
            <a:r>
              <a:rPr lang="en-US" sz="1400" b="1" dirty="0" smtClean="0">
                <a:hlinkClick r:id="rId2"/>
              </a:rPr>
              <a:t>Strawberry Muffins</a:t>
            </a:r>
            <a:endParaRPr lang="en-US" sz="1400" dirty="0" smtClean="0"/>
          </a:p>
          <a:p>
            <a:r>
              <a:rPr lang="en-US" sz="1400" dirty="0" smtClean="0"/>
              <a:t>Ingredients</a:t>
            </a:r>
          </a:p>
          <a:p>
            <a:pPr lvl="0"/>
            <a:r>
              <a:rPr lang="en-US" sz="1400" dirty="0" smtClean="0"/>
              <a:t>1 1/2 cups sliced strawberries</a:t>
            </a:r>
          </a:p>
          <a:p>
            <a:pPr lvl="0"/>
            <a:r>
              <a:rPr lang="en-US" sz="1400" dirty="0" smtClean="0"/>
              <a:t>1/3 cup plus 1 tablespoon sugar</a:t>
            </a:r>
          </a:p>
          <a:p>
            <a:pPr lvl="0"/>
            <a:r>
              <a:rPr lang="en-US" sz="1400" dirty="0" smtClean="0"/>
              <a:t>1 1/4 cups all-purpose flour (spooned and leveled)</a:t>
            </a:r>
          </a:p>
          <a:p>
            <a:pPr lvl="0"/>
            <a:r>
              <a:rPr lang="en-US" sz="1400" dirty="0" smtClean="0"/>
              <a:t>1/2 cup whole-wheat flour (spooned and leveled)</a:t>
            </a:r>
          </a:p>
          <a:p>
            <a:pPr lvl="0"/>
            <a:r>
              <a:rPr lang="en-US" sz="1400" dirty="0" smtClean="0"/>
              <a:t>2 teaspoons baking powder</a:t>
            </a:r>
          </a:p>
          <a:p>
            <a:pPr lvl="0"/>
            <a:r>
              <a:rPr lang="en-US" sz="1400" dirty="0" smtClean="0"/>
              <a:t>1/2 teaspoon baking soda</a:t>
            </a:r>
          </a:p>
          <a:p>
            <a:pPr lvl="0"/>
            <a:r>
              <a:rPr lang="en-US" sz="1400" dirty="0" smtClean="0"/>
              <a:t>1/2 teaspoon salt</a:t>
            </a:r>
          </a:p>
          <a:p>
            <a:pPr lvl="0"/>
            <a:r>
              <a:rPr lang="en-US" sz="1400" dirty="0" smtClean="0"/>
              <a:t>1/2 teaspoon ground cinnamon</a:t>
            </a:r>
          </a:p>
          <a:p>
            <a:pPr lvl="0"/>
            <a:r>
              <a:rPr lang="en-US" sz="1400" dirty="0" smtClean="0"/>
              <a:t>1 cup low-fat buttermilk</a:t>
            </a:r>
          </a:p>
          <a:p>
            <a:pPr lvl="0"/>
            <a:r>
              <a:rPr lang="en-US" sz="1400" dirty="0" smtClean="0"/>
              <a:t>1/4 cup light olive oil or vegetable oil</a:t>
            </a:r>
          </a:p>
          <a:p>
            <a:pPr lvl="0"/>
            <a:r>
              <a:rPr lang="en-US" sz="1400" dirty="0" smtClean="0"/>
              <a:t>1 large egg</a:t>
            </a:r>
          </a:p>
          <a:p>
            <a:pPr lvl="0"/>
            <a:r>
              <a:rPr lang="en-US" sz="1400" dirty="0" smtClean="0"/>
              <a:t>1 teaspoon pure vanilla extract</a:t>
            </a:r>
          </a:p>
          <a:p>
            <a:pPr lvl="0"/>
            <a:endParaRPr lang="en-US" sz="1400" dirty="0" smtClean="0"/>
          </a:p>
          <a:p>
            <a:r>
              <a:rPr lang="en-US" sz="1400" dirty="0" smtClean="0"/>
              <a:t>Directions</a:t>
            </a:r>
          </a:p>
          <a:p>
            <a:endParaRPr lang="en-US" sz="1400" dirty="0" smtClean="0"/>
          </a:p>
          <a:p>
            <a:pPr marL="285750" lvl="0" indent="-285750">
              <a:buFont typeface="Arial" pitchFamily="34" charset="0"/>
              <a:buChar char="•"/>
            </a:pPr>
            <a:r>
              <a:rPr lang="en-US" sz="1400" dirty="0" smtClean="0"/>
              <a:t>Preheat oven to 400 degrees. Line a standard 12-cup muffin tin with paper liners. Toss together strawberries and 1/3 cup sugar. Using a potato masher, lightly mash berries; set aside.</a:t>
            </a:r>
          </a:p>
          <a:p>
            <a:pPr marL="285750" lvl="0" indent="-285750">
              <a:buFont typeface="Arial" pitchFamily="34" charset="0"/>
              <a:buChar char="•"/>
            </a:pPr>
            <a:r>
              <a:rPr lang="en-US" sz="1400" dirty="0" smtClean="0"/>
              <a:t>In a large bowl, whisk together flours, baking powder, baking soda, salt, and cinnamon. In a glass 2-quart measuring cup or a medium bowl, combine buttermilk, oil, egg, and vanilla; whisk to combine.</a:t>
            </a:r>
          </a:p>
          <a:p>
            <a:pPr marL="285750" lvl="0" indent="-285750">
              <a:buFont typeface="Arial" pitchFamily="34" charset="0"/>
              <a:buChar char="•"/>
            </a:pPr>
            <a:r>
              <a:rPr lang="en-US" sz="1400" dirty="0" smtClean="0"/>
              <a:t>Make a well in the center of the flour mixture and pour in the buttermilk mixture and the berry mixture (with juice). Fold just until combined. Using an ice cream scoop, divide the batter among the muffin cups. Sprinkle the tops with remaining sugar.</a:t>
            </a:r>
          </a:p>
          <a:p>
            <a:pPr marL="285750" lvl="0" indent="-285750">
              <a:buFont typeface="Arial" pitchFamily="34" charset="0"/>
              <a:buChar char="•"/>
            </a:pPr>
            <a:r>
              <a:rPr lang="en-US" sz="1400" dirty="0" smtClean="0"/>
              <a:t>Bake until a toothpick inserted in the center of a muffin comes out clean, about 17 minutes. Cool 5 minutes in the pan, then transfer muffins to a wire rack to cool completely.</a:t>
            </a:r>
            <a:endParaRPr lang="en-US" sz="1400" dirty="0"/>
          </a:p>
        </p:txBody>
      </p:sp>
    </p:spTree>
    <p:extLst>
      <p:ext uri="{BB962C8B-B14F-4D97-AF65-F5344CB8AC3E}">
        <p14:creationId xmlns:p14="http://schemas.microsoft.com/office/powerpoint/2010/main" val="1617033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04800" y="381000"/>
            <a:ext cx="6248400" cy="7971413"/>
          </a:xfrm>
          <a:prstGeom prst="rect">
            <a:avLst/>
          </a:prstGeom>
        </p:spPr>
        <p:txBody>
          <a:bodyPr wrap="square">
            <a:spAutoFit/>
          </a:bodyPr>
          <a:lstStyle/>
          <a:p>
            <a:pPr algn="ctr"/>
            <a:r>
              <a:rPr lang="en-US" sz="3200" b="1" dirty="0"/>
              <a:t>Avocado</a:t>
            </a:r>
            <a:endParaRPr lang="en-US" sz="3200" dirty="0"/>
          </a:p>
          <a:p>
            <a:r>
              <a:rPr lang="en-US" sz="1600" dirty="0"/>
              <a:t>Compared to most fruits, avocados have higher concentrations of many B vitamins, as well as beta-carotene, magnesium, and vitamins E and K. These nutrients support and sustain your overall health, not to mention your energy, metabolic functioning, and bones.</a:t>
            </a:r>
          </a:p>
          <a:p>
            <a:endParaRPr lang="en-US" sz="1600" b="1" dirty="0" smtClean="0"/>
          </a:p>
          <a:p>
            <a:r>
              <a:rPr lang="en-US" sz="1600" b="1" dirty="0" smtClean="0"/>
              <a:t>Avocado</a:t>
            </a:r>
            <a:r>
              <a:rPr lang="en-US" sz="1600" b="1" dirty="0"/>
              <a:t>, Shrimp, and Endive Salad</a:t>
            </a:r>
            <a:endParaRPr lang="en-US" sz="1600" dirty="0"/>
          </a:p>
          <a:p>
            <a:r>
              <a:rPr lang="en-US" sz="1600" dirty="0"/>
              <a:t> </a:t>
            </a:r>
          </a:p>
          <a:p>
            <a:r>
              <a:rPr lang="en-US" sz="1600" dirty="0"/>
              <a:t>Ingredients</a:t>
            </a:r>
          </a:p>
          <a:p>
            <a:pPr lvl="0"/>
            <a:r>
              <a:rPr lang="en-US" sz="1600" dirty="0"/>
              <a:t>1/4 cup extra-virgin olive oil</a:t>
            </a:r>
          </a:p>
          <a:p>
            <a:pPr lvl="0"/>
            <a:r>
              <a:rPr lang="en-US" sz="1600" dirty="0"/>
              <a:t>3 tablespoons fresh lemon juice</a:t>
            </a:r>
          </a:p>
          <a:p>
            <a:pPr lvl="0"/>
            <a:r>
              <a:rPr lang="en-US" sz="1600" dirty="0"/>
              <a:t>20 large shrimp, peeled and deveined</a:t>
            </a:r>
          </a:p>
          <a:p>
            <a:pPr lvl="0"/>
            <a:r>
              <a:rPr lang="en-US" sz="1600" dirty="0"/>
              <a:t>1/2 teaspoon coarse salt</a:t>
            </a:r>
          </a:p>
          <a:p>
            <a:pPr lvl="0"/>
            <a:r>
              <a:rPr lang="en-US" sz="1600" dirty="0"/>
              <a:t>Freshly ground pepper, to taste</a:t>
            </a:r>
          </a:p>
          <a:p>
            <a:pPr lvl="0"/>
            <a:r>
              <a:rPr lang="en-US" sz="1600" dirty="0"/>
              <a:t>2 medium Belgian endives, leaves separated, larger ones cut into 1 1/2-inch pieces (about 3 cups)</a:t>
            </a:r>
          </a:p>
          <a:p>
            <a:pPr lvl="0"/>
            <a:r>
              <a:rPr lang="en-US" sz="1600" dirty="0"/>
              <a:t>1 1/2 ripe Hass avocados, halved, pitted, peeled, and cut lengthwise into 1/2-inch-thick slices</a:t>
            </a:r>
          </a:p>
          <a:p>
            <a:pPr lvl="0"/>
            <a:r>
              <a:rPr lang="en-US" sz="1600" dirty="0"/>
              <a:t>1 tablespoon coarsely chopped fresh tarragon</a:t>
            </a:r>
          </a:p>
          <a:p>
            <a:endParaRPr lang="en-US" sz="1600" dirty="0" smtClean="0"/>
          </a:p>
          <a:p>
            <a:r>
              <a:rPr lang="en-US" sz="1600" b="1" dirty="0" smtClean="0"/>
              <a:t>Directions</a:t>
            </a:r>
          </a:p>
          <a:p>
            <a:pPr marL="285750" indent="-285750">
              <a:buFont typeface="Arial" pitchFamily="34" charset="0"/>
              <a:buChar char="•"/>
            </a:pPr>
            <a:endParaRPr lang="en-US" sz="1600" dirty="0"/>
          </a:p>
          <a:p>
            <a:pPr marL="285750" lvl="0" indent="-285750">
              <a:buFont typeface="Arial" pitchFamily="34" charset="0"/>
              <a:buChar char="•"/>
            </a:pPr>
            <a:r>
              <a:rPr lang="en-US" sz="1600" dirty="0"/>
              <a:t>Whisk 2 tablespoons oil with 1 tablespoon lemon juice until combined.</a:t>
            </a:r>
          </a:p>
          <a:p>
            <a:pPr marL="285750" lvl="0" indent="-285750">
              <a:buFont typeface="Arial" pitchFamily="34" charset="0"/>
              <a:buChar char="•"/>
            </a:pPr>
            <a:r>
              <a:rPr lang="en-US" sz="1600" dirty="0"/>
              <a:t>Combine shrimp with remaining 2 tablespoons lemon juice, the salt, and pepper, and let stand for 10 minutes.</a:t>
            </a:r>
          </a:p>
          <a:p>
            <a:pPr marL="285750" lvl="0" indent="-285750">
              <a:buFont typeface="Arial" pitchFamily="34" charset="0"/>
              <a:buChar char="•"/>
            </a:pPr>
            <a:r>
              <a:rPr lang="en-US" sz="1600" dirty="0"/>
              <a:t>Heat remaining 2 tablespoons oil in a skillet over high heat. Add shrimp and juices, and cook, stirring, until shrimp are pink and cooked through, 1 to 2 minutes. Transfer shrimp and juices to a bowl.</a:t>
            </a:r>
          </a:p>
          <a:p>
            <a:pPr marL="285750" lvl="0" indent="-285750">
              <a:buFont typeface="Arial" pitchFamily="34" charset="0"/>
              <a:buChar char="•"/>
            </a:pPr>
            <a:r>
              <a:rPr lang="en-US" sz="1600" dirty="0"/>
              <a:t>Add endives, avocados, tarragon, and dressing to shrimp, and gently toss. Serve immediately</a:t>
            </a:r>
          </a:p>
        </p:txBody>
      </p:sp>
    </p:spTree>
    <p:extLst>
      <p:ext uri="{BB962C8B-B14F-4D97-AF65-F5344CB8AC3E}">
        <p14:creationId xmlns:p14="http://schemas.microsoft.com/office/powerpoint/2010/main" val="2995262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TotalTime>
  <Words>121</Words>
  <Application>Microsoft Office PowerPoint</Application>
  <PresentationFormat>On-screen Show (4:3)</PresentationFormat>
  <Paragraphs>45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Equity</vt:lpstr>
      <vt:lpstr>Power Foods</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Foods</dc:title>
  <dc:creator>tmtolive</dc:creator>
  <cp:lastModifiedBy>tmtolive</cp:lastModifiedBy>
  <cp:revision>2</cp:revision>
  <dcterms:created xsi:type="dcterms:W3CDTF">2013-02-23T04:08:51Z</dcterms:created>
  <dcterms:modified xsi:type="dcterms:W3CDTF">2013-02-23T04:30:52Z</dcterms:modified>
</cp:coreProperties>
</file>